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61F98F-64EA-46FE-9CB2-3BBD3F2A7792}"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240398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1F98F-64EA-46FE-9CB2-3BBD3F2A7792}"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79666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1F98F-64EA-46FE-9CB2-3BBD3F2A7792}"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166894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1F98F-64EA-46FE-9CB2-3BBD3F2A7792}"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149251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61F98F-64EA-46FE-9CB2-3BBD3F2A7792}"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30050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61F98F-64EA-46FE-9CB2-3BBD3F2A7792}"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214117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61F98F-64EA-46FE-9CB2-3BBD3F2A7792}" type="datetimeFigureOut">
              <a:rPr lang="en-US" smtClean="0"/>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263260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61F98F-64EA-46FE-9CB2-3BBD3F2A7792}" type="datetimeFigureOut">
              <a:rPr lang="en-US" smtClean="0"/>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22965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1F98F-64EA-46FE-9CB2-3BBD3F2A7792}" type="datetimeFigureOut">
              <a:rPr lang="en-US" smtClean="0"/>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329377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1F98F-64EA-46FE-9CB2-3BBD3F2A7792}"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249519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1F98F-64EA-46FE-9CB2-3BBD3F2A7792}"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EBE67-67FB-482A-9054-E08717A868A4}" type="slidenum">
              <a:rPr lang="en-US" smtClean="0"/>
              <a:t>‹#›</a:t>
            </a:fld>
            <a:endParaRPr lang="en-US"/>
          </a:p>
        </p:txBody>
      </p:sp>
    </p:spTree>
    <p:extLst>
      <p:ext uri="{BB962C8B-B14F-4D97-AF65-F5344CB8AC3E}">
        <p14:creationId xmlns:p14="http://schemas.microsoft.com/office/powerpoint/2010/main" val="419736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1F98F-64EA-46FE-9CB2-3BBD3F2A7792}" type="datetimeFigureOut">
              <a:rPr lang="en-US" smtClean="0"/>
              <a:t>3/15/2016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EBE67-67FB-482A-9054-E08717A868A4}" type="slidenum">
              <a:rPr lang="en-US" smtClean="0"/>
              <a:t>‹#›</a:t>
            </a:fld>
            <a:endParaRPr lang="en-US"/>
          </a:p>
        </p:txBody>
      </p:sp>
    </p:spTree>
    <p:extLst>
      <p:ext uri="{BB962C8B-B14F-4D97-AF65-F5344CB8AC3E}">
        <p14:creationId xmlns:p14="http://schemas.microsoft.com/office/powerpoint/2010/main" val="209172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045" y="0"/>
            <a:ext cx="7167383" cy="6858000"/>
          </a:xfrm>
          <a:prstGeom prst="rect">
            <a:avLst/>
          </a:prstGeom>
        </p:spPr>
      </p:pic>
      <p:sp>
        <p:nvSpPr>
          <p:cNvPr id="7" name="TextBox 6"/>
          <p:cNvSpPr txBox="1"/>
          <p:nvPr/>
        </p:nvSpPr>
        <p:spPr>
          <a:xfrm rot="20515883">
            <a:off x="3311368" y="498334"/>
            <a:ext cx="1610451" cy="307777"/>
          </a:xfrm>
          <a:prstGeom prst="rect">
            <a:avLst/>
          </a:prstGeom>
          <a:noFill/>
        </p:spPr>
        <p:txBody>
          <a:bodyPr wrap="square" rtlCol="0">
            <a:spAutoFit/>
          </a:bodyPr>
          <a:lstStyle/>
          <a:p>
            <a:pPr algn="ctr"/>
            <a:r>
              <a:rPr lang="en-US" sz="1400" dirty="0"/>
              <a:t>Interesting fact!</a:t>
            </a:r>
          </a:p>
        </p:txBody>
      </p:sp>
      <p:sp>
        <p:nvSpPr>
          <p:cNvPr id="8" name="TextBox 7"/>
          <p:cNvSpPr txBox="1"/>
          <p:nvPr/>
        </p:nvSpPr>
        <p:spPr>
          <a:xfrm rot="2142787">
            <a:off x="6138239" y="859912"/>
            <a:ext cx="1610451" cy="307777"/>
          </a:xfrm>
          <a:prstGeom prst="rect">
            <a:avLst/>
          </a:prstGeom>
          <a:noFill/>
        </p:spPr>
        <p:txBody>
          <a:bodyPr wrap="square" rtlCol="0">
            <a:spAutoFit/>
          </a:bodyPr>
          <a:lstStyle/>
          <a:p>
            <a:pPr algn="ctr"/>
            <a:r>
              <a:rPr lang="en-US" sz="1400" dirty="0"/>
              <a:t>Who invented it?</a:t>
            </a:r>
          </a:p>
        </p:txBody>
      </p:sp>
      <p:sp>
        <p:nvSpPr>
          <p:cNvPr id="9" name="TextBox 8"/>
          <p:cNvSpPr txBox="1"/>
          <p:nvPr/>
        </p:nvSpPr>
        <p:spPr>
          <a:xfrm rot="5400000">
            <a:off x="7236243" y="3459531"/>
            <a:ext cx="1610451" cy="523220"/>
          </a:xfrm>
          <a:prstGeom prst="rect">
            <a:avLst/>
          </a:prstGeom>
          <a:noFill/>
        </p:spPr>
        <p:txBody>
          <a:bodyPr wrap="square" rtlCol="0">
            <a:spAutoFit/>
          </a:bodyPr>
          <a:lstStyle/>
          <a:p>
            <a:pPr algn="ctr"/>
            <a:r>
              <a:rPr lang="en-US" sz="1400" dirty="0"/>
              <a:t>When was it invented</a:t>
            </a:r>
          </a:p>
        </p:txBody>
      </p:sp>
      <p:sp>
        <p:nvSpPr>
          <p:cNvPr id="10" name="TextBox 9"/>
          <p:cNvSpPr txBox="1"/>
          <p:nvPr/>
        </p:nvSpPr>
        <p:spPr>
          <a:xfrm rot="9025708">
            <a:off x="5473807" y="5853106"/>
            <a:ext cx="1610451" cy="523220"/>
          </a:xfrm>
          <a:prstGeom prst="rect">
            <a:avLst/>
          </a:prstGeom>
          <a:noFill/>
        </p:spPr>
        <p:txBody>
          <a:bodyPr wrap="square" rtlCol="0">
            <a:spAutoFit/>
          </a:bodyPr>
          <a:lstStyle/>
          <a:p>
            <a:pPr algn="ctr"/>
            <a:r>
              <a:rPr lang="en-US" sz="1400" dirty="0"/>
              <a:t>How did it change society?</a:t>
            </a:r>
          </a:p>
        </p:txBody>
      </p:sp>
      <p:sp>
        <p:nvSpPr>
          <p:cNvPr id="11" name="TextBox 10"/>
          <p:cNvSpPr txBox="1"/>
          <p:nvPr/>
        </p:nvSpPr>
        <p:spPr>
          <a:xfrm rot="13075424">
            <a:off x="2417706" y="5514680"/>
            <a:ext cx="1610451" cy="523220"/>
          </a:xfrm>
          <a:prstGeom prst="rect">
            <a:avLst/>
          </a:prstGeom>
          <a:noFill/>
        </p:spPr>
        <p:txBody>
          <a:bodyPr wrap="square" rtlCol="0">
            <a:spAutoFit/>
          </a:bodyPr>
          <a:lstStyle/>
          <a:p>
            <a:pPr algn="ctr"/>
            <a:r>
              <a:rPr lang="en-US" sz="1400" dirty="0"/>
              <a:t>Is it still useful today?</a:t>
            </a:r>
          </a:p>
        </p:txBody>
      </p:sp>
      <p:sp>
        <p:nvSpPr>
          <p:cNvPr id="12" name="TextBox 11"/>
          <p:cNvSpPr txBox="1"/>
          <p:nvPr/>
        </p:nvSpPr>
        <p:spPr>
          <a:xfrm rot="16008217">
            <a:off x="1315630" y="2878446"/>
            <a:ext cx="1610451" cy="307777"/>
          </a:xfrm>
          <a:prstGeom prst="rect">
            <a:avLst/>
          </a:prstGeom>
          <a:noFill/>
        </p:spPr>
        <p:txBody>
          <a:bodyPr wrap="square" rtlCol="0">
            <a:spAutoFit/>
          </a:bodyPr>
          <a:lstStyle/>
          <a:p>
            <a:pPr algn="ctr"/>
            <a:r>
              <a:rPr lang="en-US" sz="1400" dirty="0"/>
              <a:t>How was it made?</a:t>
            </a:r>
          </a:p>
        </p:txBody>
      </p:sp>
      <p:sp>
        <p:nvSpPr>
          <p:cNvPr id="3" name="Rectangle 2"/>
          <p:cNvSpPr/>
          <p:nvPr/>
        </p:nvSpPr>
        <p:spPr>
          <a:xfrm>
            <a:off x="4332942" y="2897044"/>
            <a:ext cx="1658471" cy="105843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4332942" y="2915916"/>
            <a:ext cx="1658471" cy="1015663"/>
          </a:xfrm>
          <a:prstGeom prst="rect">
            <a:avLst/>
          </a:prstGeom>
          <a:noFill/>
        </p:spPr>
        <p:txBody>
          <a:bodyPr wrap="square" rtlCol="0">
            <a:spAutoFit/>
          </a:bodyPr>
          <a:lstStyle/>
          <a:p>
            <a:pPr algn="ctr"/>
            <a:r>
              <a:rPr lang="en-US" sz="1500" dirty="0"/>
              <a:t>Picture and explanation of what the invention was</a:t>
            </a:r>
            <a:endParaRPr lang="en-US" sz="1500" dirty="0"/>
          </a:p>
        </p:txBody>
      </p:sp>
      <p:sp>
        <p:nvSpPr>
          <p:cNvPr id="15" name="TextBox 14"/>
          <p:cNvSpPr txBox="1"/>
          <p:nvPr/>
        </p:nvSpPr>
        <p:spPr>
          <a:xfrm>
            <a:off x="8844836" y="1535593"/>
            <a:ext cx="1539280" cy="3539430"/>
          </a:xfrm>
          <a:prstGeom prst="rect">
            <a:avLst/>
          </a:prstGeom>
          <a:noFill/>
        </p:spPr>
        <p:txBody>
          <a:bodyPr wrap="square" rtlCol="0">
            <a:spAutoFit/>
          </a:bodyPr>
          <a:lstStyle/>
          <a:p>
            <a:pPr algn="ctr"/>
            <a:r>
              <a:rPr lang="en-US" sz="1600" b="1" u="sng"/>
              <a:t>Assembly for the Flower Flap Book</a:t>
            </a:r>
          </a:p>
          <a:p>
            <a:pPr algn="ctr"/>
            <a:r>
              <a:rPr lang="en-US" sz="1600"/>
              <a:t>Cut the flower out on the solid lines. Fold the petals down on the gray dotted lines with the text inside the flaps. Write subtitles on the top of each petal.</a:t>
            </a:r>
            <a:endParaRPr lang="en-US" sz="1600"/>
          </a:p>
        </p:txBody>
      </p:sp>
    </p:spTree>
    <p:extLst>
      <p:ext uri="{BB962C8B-B14F-4D97-AF65-F5344CB8AC3E}">
        <p14:creationId xmlns:p14="http://schemas.microsoft.com/office/powerpoint/2010/main" val="66277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045" y="0"/>
            <a:ext cx="7167383" cy="6858000"/>
          </a:xfrm>
          <a:prstGeom prst="rect">
            <a:avLst/>
          </a:prstGeom>
        </p:spPr>
      </p:pic>
      <p:sp>
        <p:nvSpPr>
          <p:cNvPr id="15" name="TextBox 14"/>
          <p:cNvSpPr txBox="1"/>
          <p:nvPr/>
        </p:nvSpPr>
        <p:spPr>
          <a:xfrm>
            <a:off x="8844836" y="1535593"/>
            <a:ext cx="1539280" cy="3539430"/>
          </a:xfrm>
          <a:prstGeom prst="rect">
            <a:avLst/>
          </a:prstGeom>
          <a:noFill/>
        </p:spPr>
        <p:txBody>
          <a:bodyPr wrap="square" rtlCol="0">
            <a:spAutoFit/>
          </a:bodyPr>
          <a:lstStyle/>
          <a:p>
            <a:pPr algn="ctr"/>
            <a:r>
              <a:rPr lang="en-US" sz="1600" b="1" u="sng"/>
              <a:t>Assembly for the Flower Flap Book</a:t>
            </a:r>
          </a:p>
          <a:p>
            <a:pPr algn="ctr"/>
            <a:r>
              <a:rPr lang="en-US" sz="1600"/>
              <a:t>Cut the flower out on the solid lines. Fold the petals down on the gray dotted lines with the text inside the flaps. Write subtitles on the top of each petal.</a:t>
            </a:r>
            <a:endParaRPr lang="en-US" sz="1600"/>
          </a:p>
        </p:txBody>
      </p:sp>
    </p:spTree>
    <p:extLst>
      <p:ext uri="{BB962C8B-B14F-4D97-AF65-F5344CB8AC3E}">
        <p14:creationId xmlns:p14="http://schemas.microsoft.com/office/powerpoint/2010/main" val="1307373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2</cp:revision>
  <dcterms:created xsi:type="dcterms:W3CDTF">2016-03-15T20:48:29Z</dcterms:created>
  <dcterms:modified xsi:type="dcterms:W3CDTF">2016-03-15T20:49:16Z</dcterms:modified>
</cp:coreProperties>
</file>