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65" r:id="rId3"/>
    <p:sldId id="266"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73F8AC-A97A-40FE-9674-45516203BC3D}"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3F8AC-A97A-40FE-9674-45516203BC3D}"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3F8AC-A97A-40FE-9674-45516203BC3D}"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3F8AC-A97A-40FE-9674-45516203BC3D}"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73F8AC-A97A-40FE-9674-45516203BC3D}"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73F8AC-A97A-40FE-9674-45516203BC3D}"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73F8AC-A97A-40FE-9674-45516203BC3D}" type="datetimeFigureOut">
              <a:rPr lang="en-US" smtClean="0"/>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73F8AC-A97A-40FE-9674-45516203BC3D}" type="datetimeFigureOut">
              <a:rPr lang="en-US" smtClean="0"/>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3F8AC-A97A-40FE-9674-45516203BC3D}" type="datetimeFigureOut">
              <a:rPr lang="en-US" smtClean="0"/>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2196C-FE2E-48A2-B302-5F40A3F137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3F8AC-A97A-40FE-9674-45516203BC3D}"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2196C-FE2E-48A2-B302-5F40A3F1374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B73F8AC-A97A-40FE-9674-45516203BC3D}" type="datetimeFigureOut">
              <a:rPr lang="en-US" smtClean="0"/>
              <a:t>3/15/2016</a:t>
            </a:fld>
            <a:endParaRPr lang="en-US"/>
          </a:p>
        </p:txBody>
      </p:sp>
      <p:sp>
        <p:nvSpPr>
          <p:cNvPr id="9" name="Slide Number Placeholder 8"/>
          <p:cNvSpPr>
            <a:spLocks noGrp="1"/>
          </p:cNvSpPr>
          <p:nvPr>
            <p:ph type="sldNum" sz="quarter" idx="11"/>
          </p:nvPr>
        </p:nvSpPr>
        <p:spPr/>
        <p:txBody>
          <a:bodyPr/>
          <a:lstStyle/>
          <a:p>
            <a:fld id="{7EF2196C-FE2E-48A2-B302-5F40A3F1374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EF2196C-FE2E-48A2-B302-5F40A3F1374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B73F8AC-A97A-40FE-9674-45516203BC3D}" type="datetimeFigureOut">
              <a:rPr lang="en-US" smtClean="0"/>
              <a:t>3/15/2016</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Times New Roman" pitchFamily="18" charset="0"/>
                <a:cs typeface="Times New Roman" pitchFamily="18" charset="0"/>
              </a:rPr>
              <a:t>Beliefs and Philosophies </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581400" y="1600200"/>
            <a:ext cx="4800600" cy="4800600"/>
          </a:xfrm>
        </p:spPr>
        <p:txBody>
          <a:bodyPr>
            <a:normAutofit lnSpcReduction="10000"/>
          </a:bodyPr>
          <a:lstStyle/>
          <a:p>
            <a:r>
              <a:rPr lang="en-US" sz="3200" b="1" dirty="0" smtClean="0">
                <a:latin typeface="Times New Roman" pitchFamily="18" charset="0"/>
                <a:cs typeface="Times New Roman" pitchFamily="18" charset="0"/>
              </a:rPr>
              <a:t>A philosophy is a set of beliefs resulting from a search for truth, or knowledge about the nature of the universe.</a:t>
            </a:r>
          </a:p>
          <a:p>
            <a:r>
              <a:rPr lang="en-US" sz="3200" b="1" dirty="0" smtClean="0">
                <a:latin typeface="Times New Roman" pitchFamily="18" charset="0"/>
                <a:cs typeface="Times New Roman" pitchFamily="18" charset="0"/>
              </a:rPr>
              <a:t>This search for truth began when there were a lot of wars and life in ancient China was uncertain.</a:t>
            </a:r>
            <a:endParaRPr lang="en-US" sz="3200" b="1" dirty="0">
              <a:latin typeface="Times New Roman" pitchFamily="18" charset="0"/>
              <a:cs typeface="Times New Roman" pitchFamily="18" charset="0"/>
            </a:endParaRPr>
          </a:p>
        </p:txBody>
      </p:sp>
      <p:pic>
        <p:nvPicPr>
          <p:cNvPr id="1026" name="Picture 2" descr="http://www.franklinstudy.com/wp-content/uploads/2012/02/feng_shu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362200"/>
            <a:ext cx="35052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328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5674" y="274638"/>
            <a:ext cx="4581525" cy="1143000"/>
          </a:xfrm>
        </p:spPr>
        <p:txBody>
          <a:bodyPr/>
          <a:lstStyle/>
          <a:p>
            <a:pPr algn="ctr"/>
            <a:r>
              <a:rPr lang="en-US" b="1" dirty="0" smtClean="0">
                <a:solidFill>
                  <a:schemeClr val="tx1"/>
                </a:solidFill>
                <a:latin typeface="Times New Roman" pitchFamily="18" charset="0"/>
                <a:cs typeface="Times New Roman" pitchFamily="18" charset="0"/>
              </a:rPr>
              <a:t>Confucianism </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904014" y="1512093"/>
            <a:ext cx="4038600" cy="4593432"/>
          </a:xfrm>
        </p:spPr>
        <p:txBody>
          <a:bodyPr>
            <a:noAutofit/>
          </a:bodyPr>
          <a:lstStyle/>
          <a:p>
            <a:r>
              <a:rPr lang="en-US" sz="2400" b="1" dirty="0" smtClean="0">
                <a:latin typeface="Times New Roman" pitchFamily="18" charset="0"/>
                <a:cs typeface="Times New Roman" pitchFamily="18" charset="0"/>
              </a:rPr>
              <a:t>Confucius aimed to teach the ancient people of China about developing their “moral virtues”, which is the goodness within all of us. He believed in building a just and stable society, where everyone has a place in society, and the </a:t>
            </a:r>
            <a:r>
              <a:rPr lang="en-US" sz="2400" b="1" dirty="0">
                <a:latin typeface="Times New Roman" pitchFamily="18" charset="0"/>
                <a:cs typeface="Times New Roman" pitchFamily="18" charset="0"/>
              </a:rPr>
              <a:t>family was the most important </a:t>
            </a:r>
            <a:r>
              <a:rPr lang="en-US" sz="2400" b="1" dirty="0" smtClean="0">
                <a:latin typeface="Times New Roman" pitchFamily="18" charset="0"/>
                <a:cs typeface="Times New Roman" pitchFamily="18" charset="0"/>
              </a:rPr>
              <a:t>structure.</a:t>
            </a:r>
            <a:endParaRPr lang="en-US" sz="2400" dirty="0"/>
          </a:p>
        </p:txBody>
      </p:sp>
      <p:pic>
        <p:nvPicPr>
          <p:cNvPr id="2050" name="Picture 2" descr="http://students.ou.edu/M/Jonathan.D.Mc-Kay-1/confuciu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3523014" cy="496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7600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Times New Roman" pitchFamily="18" charset="0"/>
                <a:cs typeface="Times New Roman" pitchFamily="18" charset="0"/>
              </a:rPr>
              <a:t>Taoism</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3810000" cy="5181600"/>
          </a:xfrm>
        </p:spPr>
        <p:txBody>
          <a:bodyPr>
            <a:normAutofit fontScale="92500" lnSpcReduction="10000"/>
          </a:bodyPr>
          <a:lstStyle/>
          <a:p>
            <a:r>
              <a:rPr lang="en-US" sz="2800" b="1" dirty="0" err="1" smtClean="0">
                <a:latin typeface="Times New Roman" pitchFamily="18" charset="0"/>
                <a:cs typeface="Times New Roman" pitchFamily="18" charset="0"/>
              </a:rPr>
              <a:t>Laozi</a:t>
            </a:r>
            <a:r>
              <a:rPr lang="en-US" sz="2800" b="1" dirty="0" smtClean="0">
                <a:latin typeface="Times New Roman" pitchFamily="18" charset="0"/>
                <a:cs typeface="Times New Roman" pitchFamily="18" charset="0"/>
              </a:rPr>
              <a:t> was the founder of Taoism, and he believed that people should learn from nature and live simple lives that are in harmony with nature as much as possible. He thought that people should not follow rules set up by men, rather they should follow rules set up by nature.</a:t>
            </a:r>
            <a:endParaRPr lang="en-US" sz="2800" b="1" dirty="0">
              <a:latin typeface="Times New Roman" pitchFamily="18" charset="0"/>
              <a:cs typeface="Times New Roman" pitchFamily="18" charset="0"/>
            </a:endParaRPr>
          </a:p>
        </p:txBody>
      </p:sp>
      <p:pic>
        <p:nvPicPr>
          <p:cNvPr id="3074" name="Picture 2" descr="http://www.taichimaster.com/blog/wp-content/uploads/2010/12/Lao-T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371600"/>
            <a:ext cx="41148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58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274638"/>
            <a:ext cx="3886200" cy="792162"/>
          </a:xfrm>
        </p:spPr>
        <p:txBody>
          <a:bodyPr/>
          <a:lstStyle/>
          <a:p>
            <a:pPr algn="ctr"/>
            <a:r>
              <a:rPr lang="en-US" sz="4400" b="1" dirty="0" smtClean="0">
                <a:latin typeface="Times New Roman" pitchFamily="18" charset="0"/>
                <a:cs typeface="Times New Roman" pitchFamily="18" charset="0"/>
              </a:rPr>
              <a:t>Buddhism</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3886200"/>
            <a:ext cx="7924800" cy="2743200"/>
          </a:xfrm>
        </p:spPr>
        <p:txBody>
          <a:bodyPr>
            <a:normAutofit/>
          </a:bodyPr>
          <a:lstStyle/>
          <a:p>
            <a:r>
              <a:rPr lang="en-US" sz="2400" b="1" dirty="0">
                <a:latin typeface="Times New Roman" pitchFamily="18" charset="0"/>
                <a:cs typeface="Times New Roman" pitchFamily="18" charset="0"/>
              </a:rPr>
              <a:t>It is </a:t>
            </a:r>
            <a:r>
              <a:rPr lang="en-US" sz="2400" b="1" dirty="0" smtClean="0">
                <a:latin typeface="Times New Roman" pitchFamily="18" charset="0"/>
                <a:cs typeface="Times New Roman" pitchFamily="18" charset="0"/>
              </a:rPr>
              <a:t>philosophy that 'means </a:t>
            </a:r>
            <a:r>
              <a:rPr lang="en-US" sz="2400" b="1" dirty="0">
                <a:latin typeface="Times New Roman" pitchFamily="18" charset="0"/>
                <a:cs typeface="Times New Roman" pitchFamily="18" charset="0"/>
              </a:rPr>
              <a:t>love of wisdom' and the Buddhist path </a:t>
            </a:r>
            <a:r>
              <a:rPr lang="en-US" sz="2400" b="1" dirty="0" smtClean="0">
                <a:latin typeface="Times New Roman" pitchFamily="18" charset="0"/>
                <a:cs typeface="Times New Roman" pitchFamily="18" charset="0"/>
              </a:rPr>
              <a:t>aims to </a:t>
            </a:r>
            <a:r>
              <a:rPr lang="en-US" sz="2400" b="1" dirty="0">
                <a:latin typeface="Times New Roman" pitchFamily="18" charset="0"/>
                <a:cs typeface="Times New Roman" pitchFamily="18" charset="0"/>
              </a:rPr>
              <a:t>lead a moral </a:t>
            </a:r>
            <a:r>
              <a:rPr lang="en-US" sz="2400" b="1" dirty="0" smtClean="0">
                <a:latin typeface="Times New Roman" pitchFamily="18" charset="0"/>
                <a:cs typeface="Times New Roman" pitchFamily="18" charset="0"/>
              </a:rPr>
              <a:t>life, to </a:t>
            </a:r>
            <a:r>
              <a:rPr lang="en-US" sz="2400" b="1" dirty="0">
                <a:latin typeface="Times New Roman" pitchFamily="18" charset="0"/>
                <a:cs typeface="Times New Roman" pitchFamily="18" charset="0"/>
              </a:rPr>
              <a:t>be mindful and aware of thoughts and actions, </a:t>
            </a:r>
            <a:r>
              <a:rPr lang="en-US" sz="2400" b="1" dirty="0" smtClean="0">
                <a:latin typeface="Times New Roman" pitchFamily="18" charset="0"/>
                <a:cs typeface="Times New Roman" pitchFamily="18" charset="0"/>
              </a:rPr>
              <a:t>and </a:t>
            </a:r>
            <a:r>
              <a:rPr lang="en-US" sz="2400" b="1" dirty="0">
                <a:latin typeface="Times New Roman" pitchFamily="18" charset="0"/>
                <a:cs typeface="Times New Roman" pitchFamily="18" charset="0"/>
              </a:rPr>
              <a:t>to develop wisdom and understanding</a:t>
            </a:r>
            <a:r>
              <a:rPr lang="en-US" sz="2400" b="1"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rPr>
              <a:t>Buddhism was introduced to China from India about 600 years after Confucianism, but is the most widely spread practiced religion in China today. </a:t>
            </a:r>
            <a:endParaRPr lang="en-US" sz="2400" b="1" dirty="0">
              <a:latin typeface="Times New Roman" pitchFamily="18" charset="0"/>
              <a:cs typeface="Times New Roman" pitchFamily="18" charset="0"/>
            </a:endParaRPr>
          </a:p>
        </p:txBody>
      </p:sp>
      <p:pic>
        <p:nvPicPr>
          <p:cNvPr id="1026" name="Picture 2" descr="F:\danas pics 32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1066800"/>
            <a:ext cx="3860800" cy="2895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danas pics 3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304800"/>
            <a:ext cx="340995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811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484</TotalTime>
  <Words>217</Words>
  <Application>Microsoft Office PowerPoint</Application>
  <PresentationFormat>On-screen Show (4:3)</PresentationFormat>
  <Paragraphs>10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Cambria</vt:lpstr>
      <vt:lpstr>Times New Roman</vt:lpstr>
      <vt:lpstr>Adjacency</vt:lpstr>
      <vt:lpstr>Beliefs and Philosophies </vt:lpstr>
      <vt:lpstr>Confucianism </vt:lpstr>
      <vt:lpstr>Taoism</vt:lpstr>
      <vt:lpstr>Buddhism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43</cp:revision>
  <dcterms:created xsi:type="dcterms:W3CDTF">2013-04-05T00:47:18Z</dcterms:created>
  <dcterms:modified xsi:type="dcterms:W3CDTF">2016-03-15T22:12:46Z</dcterms:modified>
</cp:coreProperties>
</file>